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6BDFA-BEF6-BE0D-E272-005E770E1315}" v="44" dt="2023-01-05T02:38:40.235"/>
    <p1510:client id="{3DC12ED7-C301-1CC8-003C-815DFA8E24E0}" v="5" dt="2023-01-05T02:14:59.858"/>
    <p1510:client id="{526E0822-88FD-955C-AF6D-432B1C5CFD33}" v="1" dt="2022-12-29T08:02:05.847"/>
    <p1510:client id="{9383C66D-6688-A832-0193-B387D38733DD}" v="1" dt="2023-01-05T02:10:35.200"/>
    <p1510:client id="{E1F10C61-DED3-6DB1-FBED-EAE19E7AAA29}" v="199" dt="2022-12-29T06:46:45.302"/>
    <p1510:client id="{EC54EAA8-B154-F393-7A49-C60190ED5AE6}" v="2" dt="2022-12-29T06:47:24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G, Ling-ling" userId="S::chenglingling@edb.gov.hk::eb1a114f-49af-4861-a3d1-ed28adda5375" providerId="AD" clId="Web-{EC54EAA8-B154-F393-7A49-C60190ED5AE6}"/>
    <pc:docChg chg="modSld">
      <pc:chgData name="CHENG, Ling-ling" userId="S::chenglingling@edb.gov.hk::eb1a114f-49af-4861-a3d1-ed28adda5375" providerId="AD" clId="Web-{EC54EAA8-B154-F393-7A49-C60190ED5AE6}" dt="2022-12-29T06:47:24.663" v="1" actId="20577"/>
      <pc:docMkLst>
        <pc:docMk/>
      </pc:docMkLst>
      <pc:sldChg chg="modSp">
        <pc:chgData name="CHENG, Ling-ling" userId="S::chenglingling@edb.gov.hk::eb1a114f-49af-4861-a3d1-ed28adda5375" providerId="AD" clId="Web-{EC54EAA8-B154-F393-7A49-C60190ED5AE6}" dt="2022-12-29T06:47:24.663" v="1" actId="20577"/>
        <pc:sldMkLst>
          <pc:docMk/>
          <pc:sldMk cId="2074541039" sldId="259"/>
        </pc:sldMkLst>
        <pc:spChg chg="mod">
          <ac:chgData name="CHENG, Ling-ling" userId="S::chenglingling@edb.gov.hk::eb1a114f-49af-4861-a3d1-ed28adda5375" providerId="AD" clId="Web-{EC54EAA8-B154-F393-7A49-C60190ED5AE6}" dt="2022-12-29T06:47:24.663" v="1" actId="20577"/>
          <ac:spMkLst>
            <pc:docMk/>
            <pc:sldMk cId="2074541039" sldId="259"/>
            <ac:spMk id="28" creationId="{00000000-0000-0000-0000-000000000000}"/>
          </ac:spMkLst>
        </pc:spChg>
      </pc:sldChg>
    </pc:docChg>
  </pc:docChgLst>
  <pc:docChgLst>
    <pc:chgData name="WAN, Po-keung" userId="S::wanpokeung@edb.gov.hk::ebef1ac5-dada-436e-ad25-6f5add716ef0" providerId="AD" clId="Web-{3DC12ED7-C301-1CC8-003C-815DFA8E24E0}"/>
    <pc:docChg chg="modSld">
      <pc:chgData name="WAN, Po-keung" userId="S::wanpokeung@edb.gov.hk::ebef1ac5-dada-436e-ad25-6f5add716ef0" providerId="AD" clId="Web-{3DC12ED7-C301-1CC8-003C-815DFA8E24E0}" dt="2023-01-05T02:14:59.858" v="4" actId="20577"/>
      <pc:docMkLst>
        <pc:docMk/>
      </pc:docMkLst>
      <pc:sldChg chg="modSp">
        <pc:chgData name="WAN, Po-keung" userId="S::wanpokeung@edb.gov.hk::ebef1ac5-dada-436e-ad25-6f5add716ef0" providerId="AD" clId="Web-{3DC12ED7-C301-1CC8-003C-815DFA8E24E0}" dt="2023-01-05T02:14:59.858" v="4" actId="20577"/>
        <pc:sldMkLst>
          <pc:docMk/>
          <pc:sldMk cId="509543107" sldId="258"/>
        </pc:sldMkLst>
        <pc:spChg chg="mod">
          <ac:chgData name="WAN, Po-keung" userId="S::wanpokeung@edb.gov.hk::ebef1ac5-dada-436e-ad25-6f5add716ef0" providerId="AD" clId="Web-{3DC12ED7-C301-1CC8-003C-815DFA8E24E0}" dt="2023-01-05T02:14:59.858" v="4" actId="20577"/>
          <ac:spMkLst>
            <pc:docMk/>
            <pc:sldMk cId="509543107" sldId="258"/>
            <ac:spMk id="2" creationId="{00000000-0000-0000-0000-000000000000}"/>
          </ac:spMkLst>
        </pc:spChg>
      </pc:sldChg>
    </pc:docChg>
  </pc:docChgLst>
  <pc:docChgLst>
    <pc:chgData name="CHENG, Ling-ling" userId="S::chenglingling@edb.gov.hk::eb1a114f-49af-4861-a3d1-ed28adda5375" providerId="AD" clId="Web-{526E0822-88FD-955C-AF6D-432B1C5CFD33}"/>
    <pc:docChg chg="modSld">
      <pc:chgData name="CHENG, Ling-ling" userId="S::chenglingling@edb.gov.hk::eb1a114f-49af-4861-a3d1-ed28adda5375" providerId="AD" clId="Web-{526E0822-88FD-955C-AF6D-432B1C5CFD33}" dt="2022-12-29T08:02:05.847" v="0" actId="14100"/>
      <pc:docMkLst>
        <pc:docMk/>
      </pc:docMkLst>
      <pc:sldChg chg="modSp">
        <pc:chgData name="CHENG, Ling-ling" userId="S::chenglingling@edb.gov.hk::eb1a114f-49af-4861-a3d1-ed28adda5375" providerId="AD" clId="Web-{526E0822-88FD-955C-AF6D-432B1C5CFD33}" dt="2022-12-29T08:02:05.847" v="0" actId="14100"/>
        <pc:sldMkLst>
          <pc:docMk/>
          <pc:sldMk cId="4256058022" sldId="263"/>
        </pc:sldMkLst>
        <pc:picChg chg="mod">
          <ac:chgData name="CHENG, Ling-ling" userId="S::chenglingling@edb.gov.hk::eb1a114f-49af-4861-a3d1-ed28adda5375" providerId="AD" clId="Web-{526E0822-88FD-955C-AF6D-432B1C5CFD33}" dt="2022-12-29T08:02:05.847" v="0" actId="14100"/>
          <ac:picMkLst>
            <pc:docMk/>
            <pc:sldMk cId="4256058022" sldId="263"/>
            <ac:picMk id="5" creationId="{00000000-0000-0000-0000-000000000000}"/>
          </ac:picMkLst>
        </pc:picChg>
      </pc:sldChg>
    </pc:docChg>
  </pc:docChgLst>
  <pc:docChgLst>
    <pc:chgData name="CHENG, Ling-ling" userId="S::chenglingling@edb.gov.hk::eb1a114f-49af-4861-a3d1-ed28adda5375" providerId="AD" clId="Web-{E1F10C61-DED3-6DB1-FBED-EAE19E7AAA29}"/>
    <pc:docChg chg="modSld sldOrd">
      <pc:chgData name="CHENG, Ling-ling" userId="S::chenglingling@edb.gov.hk::eb1a114f-49af-4861-a3d1-ed28adda5375" providerId="AD" clId="Web-{E1F10C61-DED3-6DB1-FBED-EAE19E7AAA29}" dt="2022-12-29T06:46:45.302" v="197" actId="20577"/>
      <pc:docMkLst>
        <pc:docMk/>
      </pc:docMkLst>
      <pc:sldChg chg="modSp">
        <pc:chgData name="CHENG, Ling-ling" userId="S::chenglingling@edb.gov.hk::eb1a114f-49af-4861-a3d1-ed28adda5375" providerId="AD" clId="Web-{E1F10C61-DED3-6DB1-FBED-EAE19E7AAA29}" dt="2022-12-29T05:54:59.077" v="0"/>
        <pc:sldMkLst>
          <pc:docMk/>
          <pc:sldMk cId="2184297987" sldId="256"/>
        </pc:sldMkLst>
        <pc:spChg chg="mod">
          <ac:chgData name="CHENG, Ling-ling" userId="S::chenglingling@edb.gov.hk::eb1a114f-49af-4861-a3d1-ed28adda5375" providerId="AD" clId="Web-{E1F10C61-DED3-6DB1-FBED-EAE19E7AAA29}" dt="2022-12-29T05:54:59.077" v="0"/>
          <ac:spMkLst>
            <pc:docMk/>
            <pc:sldMk cId="2184297987" sldId="256"/>
            <ac:spMk id="3" creationId="{00000000-0000-0000-0000-000000000000}"/>
          </ac:spMkLst>
        </pc:spChg>
      </pc:sldChg>
      <pc:sldChg chg="modSp">
        <pc:chgData name="CHENG, Ling-ling" userId="S::chenglingling@edb.gov.hk::eb1a114f-49af-4861-a3d1-ed28adda5375" providerId="AD" clId="Web-{E1F10C61-DED3-6DB1-FBED-EAE19E7AAA29}" dt="2022-12-29T06:41:00.007" v="102" actId="20577"/>
        <pc:sldMkLst>
          <pc:docMk/>
          <pc:sldMk cId="3141834844" sldId="257"/>
        </pc:sldMkLst>
        <pc:spChg chg="mod">
          <ac:chgData name="CHENG, Ling-ling" userId="S::chenglingling@edb.gov.hk::eb1a114f-49af-4861-a3d1-ed28adda5375" providerId="AD" clId="Web-{E1F10C61-DED3-6DB1-FBED-EAE19E7AAA29}" dt="2022-12-29T06:41:00.007" v="102" actId="20577"/>
          <ac:spMkLst>
            <pc:docMk/>
            <pc:sldMk cId="3141834844" sldId="257"/>
            <ac:spMk id="6" creationId="{00000000-0000-0000-0000-000000000000}"/>
          </ac:spMkLst>
        </pc:spChg>
        <pc:picChg chg="mod">
          <ac:chgData name="CHENG, Ling-ling" userId="S::chenglingling@edb.gov.hk::eb1a114f-49af-4861-a3d1-ed28adda5375" providerId="AD" clId="Web-{E1F10C61-DED3-6DB1-FBED-EAE19E7AAA29}" dt="2022-12-29T06:40:27.661" v="100" actId="14100"/>
          <ac:picMkLst>
            <pc:docMk/>
            <pc:sldMk cId="3141834844" sldId="257"/>
            <ac:picMk id="3" creationId="{00000000-0000-0000-0000-000000000000}"/>
          </ac:picMkLst>
        </pc:picChg>
      </pc:sldChg>
      <pc:sldChg chg="modSp">
        <pc:chgData name="CHENG, Ling-ling" userId="S::chenglingling@edb.gov.hk::eb1a114f-49af-4861-a3d1-ed28adda5375" providerId="AD" clId="Web-{E1F10C61-DED3-6DB1-FBED-EAE19E7AAA29}" dt="2022-12-29T06:44:46.995" v="173" actId="20577"/>
        <pc:sldMkLst>
          <pc:docMk/>
          <pc:sldMk cId="2074541039" sldId="259"/>
        </pc:sldMkLst>
        <pc:spChg chg="mod">
          <ac:chgData name="CHENG, Ling-ling" userId="S::chenglingling@edb.gov.hk::eb1a114f-49af-4861-a3d1-ed28adda5375" providerId="AD" clId="Web-{E1F10C61-DED3-6DB1-FBED-EAE19E7AAA29}" dt="2022-12-29T06:44:46.995" v="173" actId="20577"/>
          <ac:spMkLst>
            <pc:docMk/>
            <pc:sldMk cId="2074541039" sldId="259"/>
            <ac:spMk id="28" creationId="{00000000-0000-0000-0000-000000000000}"/>
          </ac:spMkLst>
        </pc:spChg>
      </pc:sldChg>
      <pc:sldChg chg="modSp">
        <pc:chgData name="CHENG, Ling-ling" userId="S::chenglingling@edb.gov.hk::eb1a114f-49af-4861-a3d1-ed28adda5375" providerId="AD" clId="Web-{E1F10C61-DED3-6DB1-FBED-EAE19E7AAA29}" dt="2022-12-29T06:46:45.302" v="197" actId="20577"/>
        <pc:sldMkLst>
          <pc:docMk/>
          <pc:sldMk cId="3729197445" sldId="260"/>
        </pc:sldMkLst>
        <pc:spChg chg="mod">
          <ac:chgData name="CHENG, Ling-ling" userId="S::chenglingling@edb.gov.hk::eb1a114f-49af-4861-a3d1-ed28adda5375" providerId="AD" clId="Web-{E1F10C61-DED3-6DB1-FBED-EAE19E7AAA29}" dt="2022-12-29T06:46:45.302" v="197" actId="20577"/>
          <ac:spMkLst>
            <pc:docMk/>
            <pc:sldMk cId="3729197445" sldId="260"/>
            <ac:spMk id="28" creationId="{00000000-0000-0000-0000-000000000000}"/>
          </ac:spMkLst>
        </pc:spChg>
      </pc:sldChg>
      <pc:sldChg chg="modSp">
        <pc:chgData name="CHENG, Ling-ling" userId="S::chenglingling@edb.gov.hk::eb1a114f-49af-4861-a3d1-ed28adda5375" providerId="AD" clId="Web-{E1F10C61-DED3-6DB1-FBED-EAE19E7AAA29}" dt="2022-12-29T06:32:37.685" v="87" actId="20577"/>
        <pc:sldMkLst>
          <pc:docMk/>
          <pc:sldMk cId="2058510656" sldId="261"/>
        </pc:sldMkLst>
        <pc:spChg chg="mod">
          <ac:chgData name="CHENG, Ling-ling" userId="S::chenglingling@edb.gov.hk::eb1a114f-49af-4861-a3d1-ed28adda5375" providerId="AD" clId="Web-{E1F10C61-DED3-6DB1-FBED-EAE19E7AAA29}" dt="2022-12-29T06:32:37.685" v="87" actId="20577"/>
          <ac:spMkLst>
            <pc:docMk/>
            <pc:sldMk cId="2058510656" sldId="261"/>
            <ac:spMk id="4" creationId="{00000000-0000-0000-0000-000000000000}"/>
          </ac:spMkLst>
        </pc:spChg>
      </pc:sldChg>
      <pc:sldChg chg="modSp">
        <pc:chgData name="CHENG, Ling-ling" userId="S::chenglingling@edb.gov.hk::eb1a114f-49af-4861-a3d1-ed28adda5375" providerId="AD" clId="Web-{E1F10C61-DED3-6DB1-FBED-EAE19E7AAA29}" dt="2022-12-29T06:32:33.028" v="86" actId="20577"/>
        <pc:sldMkLst>
          <pc:docMk/>
          <pc:sldMk cId="2751977181" sldId="262"/>
        </pc:sldMkLst>
        <pc:spChg chg="mod">
          <ac:chgData name="CHENG, Ling-ling" userId="S::chenglingling@edb.gov.hk::eb1a114f-49af-4861-a3d1-ed28adda5375" providerId="AD" clId="Web-{E1F10C61-DED3-6DB1-FBED-EAE19E7AAA29}" dt="2022-12-29T06:32:33.028" v="86" actId="20577"/>
          <ac:spMkLst>
            <pc:docMk/>
            <pc:sldMk cId="2751977181" sldId="262"/>
            <ac:spMk id="4" creationId="{00000000-0000-0000-0000-000000000000}"/>
          </ac:spMkLst>
        </pc:spChg>
      </pc:sldChg>
      <pc:sldChg chg="modSp ord">
        <pc:chgData name="CHENG, Ling-ling" userId="S::chenglingling@edb.gov.hk::eb1a114f-49af-4861-a3d1-ed28adda5375" providerId="AD" clId="Web-{E1F10C61-DED3-6DB1-FBED-EAE19E7AAA29}" dt="2022-12-29T06:27:13.955" v="62" actId="20577"/>
        <pc:sldMkLst>
          <pc:docMk/>
          <pc:sldMk cId="1973699997" sldId="264"/>
        </pc:sldMkLst>
        <pc:spChg chg="mod">
          <ac:chgData name="CHENG, Ling-ling" userId="S::chenglingling@edb.gov.hk::eb1a114f-49af-4861-a3d1-ed28adda5375" providerId="AD" clId="Web-{E1F10C61-DED3-6DB1-FBED-EAE19E7AAA29}" dt="2022-12-29T06:27:13.955" v="62" actId="20577"/>
          <ac:spMkLst>
            <pc:docMk/>
            <pc:sldMk cId="1973699997" sldId="264"/>
            <ac:spMk id="4" creationId="{00000000-0000-0000-0000-000000000000}"/>
          </ac:spMkLst>
        </pc:spChg>
      </pc:sldChg>
    </pc:docChg>
  </pc:docChgLst>
  <pc:docChgLst>
    <pc:chgData name="WAN, Po-keung" userId="S::wanpokeung@edb.gov.hk::ebef1ac5-dada-436e-ad25-6f5add716ef0" providerId="AD" clId="Web-{9383C66D-6688-A832-0193-B387D38733DD}"/>
    <pc:docChg chg="modSld">
      <pc:chgData name="WAN, Po-keung" userId="S::wanpokeung@edb.gov.hk::ebef1ac5-dada-436e-ad25-6f5add716ef0" providerId="AD" clId="Web-{9383C66D-6688-A832-0193-B387D38733DD}" dt="2023-01-05T02:10:35.200" v="0" actId="20577"/>
      <pc:docMkLst>
        <pc:docMk/>
      </pc:docMkLst>
      <pc:sldChg chg="modSp">
        <pc:chgData name="WAN, Po-keung" userId="S::wanpokeung@edb.gov.hk::ebef1ac5-dada-436e-ad25-6f5add716ef0" providerId="AD" clId="Web-{9383C66D-6688-A832-0193-B387D38733DD}" dt="2023-01-05T02:10:35.200" v="0" actId="20577"/>
        <pc:sldMkLst>
          <pc:docMk/>
          <pc:sldMk cId="3141834844" sldId="257"/>
        </pc:sldMkLst>
        <pc:spChg chg="mod">
          <ac:chgData name="WAN, Po-keung" userId="S::wanpokeung@edb.gov.hk::ebef1ac5-dada-436e-ad25-6f5add716ef0" providerId="AD" clId="Web-{9383C66D-6688-A832-0193-B387D38733DD}" dt="2023-01-05T02:10:35.200" v="0" actId="20577"/>
          <ac:spMkLst>
            <pc:docMk/>
            <pc:sldMk cId="3141834844" sldId="257"/>
            <ac:spMk id="6" creationId="{00000000-0000-0000-0000-000000000000}"/>
          </ac:spMkLst>
        </pc:spChg>
      </pc:sldChg>
    </pc:docChg>
  </pc:docChgLst>
  <pc:docChgLst>
    <pc:chgData name="WAN, Po-keung" userId="S::wanpokeung@edb.gov.hk::ebef1ac5-dada-436e-ad25-6f5add716ef0" providerId="AD" clId="Web-{35D6BDFA-BEF6-BE0D-E272-005E770E1315}"/>
    <pc:docChg chg="modSld">
      <pc:chgData name="WAN, Po-keung" userId="S::wanpokeung@edb.gov.hk::ebef1ac5-dada-436e-ad25-6f5add716ef0" providerId="AD" clId="Web-{35D6BDFA-BEF6-BE0D-E272-005E770E1315}" dt="2023-01-05T02:38:40.235" v="43" actId="20577"/>
      <pc:docMkLst>
        <pc:docMk/>
      </pc:docMkLst>
      <pc:sldChg chg="modSp">
        <pc:chgData name="WAN, Po-keung" userId="S::wanpokeung@edb.gov.hk::ebef1ac5-dada-436e-ad25-6f5add716ef0" providerId="AD" clId="Web-{35D6BDFA-BEF6-BE0D-E272-005E770E1315}" dt="2023-01-05T02:33:05.511" v="15" actId="20577"/>
        <pc:sldMkLst>
          <pc:docMk/>
          <pc:sldMk cId="2074541039" sldId="259"/>
        </pc:sldMkLst>
        <pc:spChg chg="mod">
          <ac:chgData name="WAN, Po-keung" userId="S::wanpokeung@edb.gov.hk::ebef1ac5-dada-436e-ad25-6f5add716ef0" providerId="AD" clId="Web-{35D6BDFA-BEF6-BE0D-E272-005E770E1315}" dt="2023-01-05T02:33:05.511" v="15" actId="20577"/>
          <ac:spMkLst>
            <pc:docMk/>
            <pc:sldMk cId="2074541039" sldId="259"/>
            <ac:spMk id="28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35D6BDFA-BEF6-BE0D-E272-005E770E1315}" dt="2023-01-05T02:34:50.700" v="31" actId="20577"/>
        <pc:sldMkLst>
          <pc:docMk/>
          <pc:sldMk cId="3729197445" sldId="260"/>
        </pc:sldMkLst>
        <pc:spChg chg="mod">
          <ac:chgData name="WAN, Po-keung" userId="S::wanpokeung@edb.gov.hk::ebef1ac5-dada-436e-ad25-6f5add716ef0" providerId="AD" clId="Web-{35D6BDFA-BEF6-BE0D-E272-005E770E1315}" dt="2023-01-05T02:34:50.700" v="31" actId="20577"/>
          <ac:spMkLst>
            <pc:docMk/>
            <pc:sldMk cId="3729197445" sldId="260"/>
            <ac:spMk id="28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35D6BDFA-BEF6-BE0D-E272-005E770E1315}" dt="2023-01-05T02:35:51.779" v="34" actId="20577"/>
        <pc:sldMkLst>
          <pc:docMk/>
          <pc:sldMk cId="2058510656" sldId="261"/>
        </pc:sldMkLst>
        <pc:spChg chg="mod">
          <ac:chgData name="WAN, Po-keung" userId="S::wanpokeung@edb.gov.hk::ebef1ac5-dada-436e-ad25-6f5add716ef0" providerId="AD" clId="Web-{35D6BDFA-BEF6-BE0D-E272-005E770E1315}" dt="2023-01-05T02:35:51.779" v="34" actId="20577"/>
          <ac:spMkLst>
            <pc:docMk/>
            <pc:sldMk cId="2058510656" sldId="261"/>
            <ac:spMk id="4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35D6BDFA-BEF6-BE0D-E272-005E770E1315}" dt="2023-01-05T02:36:38.608" v="39" actId="20577"/>
        <pc:sldMkLst>
          <pc:docMk/>
          <pc:sldMk cId="2751977181" sldId="262"/>
        </pc:sldMkLst>
        <pc:spChg chg="mod">
          <ac:chgData name="WAN, Po-keung" userId="S::wanpokeung@edb.gov.hk::ebef1ac5-dada-436e-ad25-6f5add716ef0" providerId="AD" clId="Web-{35D6BDFA-BEF6-BE0D-E272-005E770E1315}" dt="2023-01-05T02:36:38.608" v="39" actId="20577"/>
          <ac:spMkLst>
            <pc:docMk/>
            <pc:sldMk cId="2751977181" sldId="262"/>
            <ac:spMk id="4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35D6BDFA-BEF6-BE0D-E272-005E770E1315}" dt="2023-01-05T02:38:40.235" v="43" actId="20577"/>
        <pc:sldMkLst>
          <pc:docMk/>
          <pc:sldMk cId="4256058022" sldId="263"/>
        </pc:sldMkLst>
        <pc:spChg chg="mod">
          <ac:chgData name="WAN, Po-keung" userId="S::wanpokeung@edb.gov.hk::ebef1ac5-dada-436e-ad25-6f5add716ef0" providerId="AD" clId="Web-{35D6BDFA-BEF6-BE0D-E272-005E770E1315}" dt="2023-01-05T02:38:40.235" v="43" actId="20577"/>
          <ac:spMkLst>
            <pc:docMk/>
            <pc:sldMk cId="4256058022" sldId="263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EB32D-0CAE-4B8F-BCF7-4CBE9C53D046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</dgm:pt>
    <dgm:pt modelId="{F4D46543-8DC6-4A77-BC39-E82643E199E9}">
      <dgm:prSet phldrT="[文字]"/>
      <dgm:spPr/>
      <dgm:t>
        <a:bodyPr/>
        <a:lstStyle/>
        <a:p>
          <a:r>
            <a:rPr lang="zh-TW" altLang="en-US" dirty="0"/>
            <a:t>歷史知識</a:t>
          </a:r>
        </a:p>
      </dgm:t>
    </dgm:pt>
    <dgm:pt modelId="{55E58C58-99F6-4780-BCF0-A07C9E4A4A3F}" type="parTrans" cxnId="{1DB38478-0F0A-4CBB-8F75-548361E70669}">
      <dgm:prSet/>
      <dgm:spPr/>
      <dgm:t>
        <a:bodyPr/>
        <a:lstStyle/>
        <a:p>
          <a:endParaRPr lang="zh-TW" altLang="en-US"/>
        </a:p>
      </dgm:t>
    </dgm:pt>
    <dgm:pt modelId="{D25729BC-D157-46A7-ABCE-E6EA07F091A3}" type="sibTrans" cxnId="{1DB38478-0F0A-4CBB-8F75-548361E70669}">
      <dgm:prSet/>
      <dgm:spPr/>
      <dgm:t>
        <a:bodyPr/>
        <a:lstStyle/>
        <a:p>
          <a:endParaRPr lang="zh-TW" altLang="en-US"/>
        </a:p>
      </dgm:t>
    </dgm:pt>
    <dgm:pt modelId="{2E8EBC66-B997-454B-9F29-BB534D8C25EE}">
      <dgm:prSet phldrT="[文字]"/>
      <dgm:spPr/>
      <dgm:t>
        <a:bodyPr/>
        <a:lstStyle/>
        <a:p>
          <a:r>
            <a:rPr lang="zh-TW" altLang="zh-TW" dirty="0"/>
            <a:t>歷史技能</a:t>
          </a:r>
          <a:endParaRPr lang="zh-TW" altLang="en-US" dirty="0"/>
        </a:p>
      </dgm:t>
    </dgm:pt>
    <dgm:pt modelId="{5D5F3473-6E56-4F88-A8FF-1DDDF3E806AA}" type="parTrans" cxnId="{24AD6DC1-1ECF-4D76-BC6A-450F2140E45C}">
      <dgm:prSet/>
      <dgm:spPr/>
      <dgm:t>
        <a:bodyPr/>
        <a:lstStyle/>
        <a:p>
          <a:endParaRPr lang="zh-TW" altLang="en-US"/>
        </a:p>
      </dgm:t>
    </dgm:pt>
    <dgm:pt modelId="{CB4B3F21-CA97-4E86-89B9-27F8A55562A7}" type="sibTrans" cxnId="{24AD6DC1-1ECF-4D76-BC6A-450F2140E45C}">
      <dgm:prSet/>
      <dgm:spPr/>
      <dgm:t>
        <a:bodyPr/>
        <a:lstStyle/>
        <a:p>
          <a:endParaRPr lang="zh-TW" altLang="en-US"/>
        </a:p>
      </dgm:t>
    </dgm:pt>
    <dgm:pt modelId="{039D64E2-F904-4EF3-9846-161F03415930}">
      <dgm:prSet phldrT="[文字]"/>
      <dgm:spPr/>
      <dgm:t>
        <a:bodyPr/>
        <a:lstStyle/>
        <a:p>
          <a:r>
            <a:rPr lang="zh-TW" altLang="en-US" dirty="0"/>
            <a:t>正面價值觀和態度</a:t>
          </a:r>
        </a:p>
      </dgm:t>
    </dgm:pt>
    <dgm:pt modelId="{3F9B7899-646F-4CAF-A332-C57F0A56C86B}" type="parTrans" cxnId="{435D37DD-D841-4CC6-91A2-7BF018913CAB}">
      <dgm:prSet/>
      <dgm:spPr/>
      <dgm:t>
        <a:bodyPr/>
        <a:lstStyle/>
        <a:p>
          <a:endParaRPr lang="zh-TW" altLang="en-US"/>
        </a:p>
      </dgm:t>
    </dgm:pt>
    <dgm:pt modelId="{B6BF99EF-D423-46F7-B36D-6DADD7A1CB72}" type="sibTrans" cxnId="{435D37DD-D841-4CC6-91A2-7BF018913CAB}">
      <dgm:prSet/>
      <dgm:spPr/>
      <dgm:t>
        <a:bodyPr/>
        <a:lstStyle/>
        <a:p>
          <a:endParaRPr lang="zh-TW" altLang="en-US"/>
        </a:p>
      </dgm:t>
    </dgm:pt>
    <dgm:pt modelId="{6CF0BF1A-0920-41D2-9835-0728B0AFF3F4}" type="pres">
      <dgm:prSet presAssocID="{DDDEB32D-0CAE-4B8F-BCF7-4CBE9C53D046}" presName="compositeShape" presStyleCnt="0">
        <dgm:presLayoutVars>
          <dgm:chMax val="7"/>
          <dgm:dir/>
          <dgm:resizeHandles val="exact"/>
        </dgm:presLayoutVars>
      </dgm:prSet>
      <dgm:spPr/>
    </dgm:pt>
    <dgm:pt modelId="{5CA65E4F-3696-4BCE-B966-7B0974FBF14A}" type="pres">
      <dgm:prSet presAssocID="{DDDEB32D-0CAE-4B8F-BCF7-4CBE9C53D046}" presName="wedge1" presStyleLbl="node1" presStyleIdx="0" presStyleCnt="3"/>
      <dgm:spPr/>
      <dgm:t>
        <a:bodyPr/>
        <a:lstStyle/>
        <a:p>
          <a:endParaRPr lang="en-US" altLang="zh-HK"/>
        </a:p>
      </dgm:t>
    </dgm:pt>
    <dgm:pt modelId="{67844AB1-4DCB-4350-A312-8FFD51BEA5C8}" type="pres">
      <dgm:prSet presAssocID="{DDDEB32D-0CAE-4B8F-BCF7-4CBE9C53D046}" presName="dummy1a" presStyleCnt="0"/>
      <dgm:spPr/>
    </dgm:pt>
    <dgm:pt modelId="{8E563414-8A08-4936-99CD-02B1529649AD}" type="pres">
      <dgm:prSet presAssocID="{DDDEB32D-0CAE-4B8F-BCF7-4CBE9C53D046}" presName="dummy1b" presStyleCnt="0"/>
      <dgm:spPr/>
    </dgm:pt>
    <dgm:pt modelId="{C106BA25-87DD-488D-AAC6-D5E3558C7CF8}" type="pres">
      <dgm:prSet presAssocID="{DDDEB32D-0CAE-4B8F-BCF7-4CBE9C53D04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B7140EA-1AA9-47C2-8FA8-AA65B5618F45}" type="pres">
      <dgm:prSet presAssocID="{DDDEB32D-0CAE-4B8F-BCF7-4CBE9C53D046}" presName="wedge2" presStyleLbl="node1" presStyleIdx="1" presStyleCnt="3"/>
      <dgm:spPr/>
      <dgm:t>
        <a:bodyPr/>
        <a:lstStyle/>
        <a:p>
          <a:endParaRPr lang="en-US" altLang="zh-HK"/>
        </a:p>
      </dgm:t>
    </dgm:pt>
    <dgm:pt modelId="{8C1A35FD-B25A-4DDA-A937-916EA952278F}" type="pres">
      <dgm:prSet presAssocID="{DDDEB32D-0CAE-4B8F-BCF7-4CBE9C53D046}" presName="dummy2a" presStyleCnt="0"/>
      <dgm:spPr/>
    </dgm:pt>
    <dgm:pt modelId="{AE0ACE7F-D419-41CA-8473-7C5A30628216}" type="pres">
      <dgm:prSet presAssocID="{DDDEB32D-0CAE-4B8F-BCF7-4CBE9C53D046}" presName="dummy2b" presStyleCnt="0"/>
      <dgm:spPr/>
    </dgm:pt>
    <dgm:pt modelId="{6938FF38-9E62-4570-9EB9-6376FBC98825}" type="pres">
      <dgm:prSet presAssocID="{DDDEB32D-0CAE-4B8F-BCF7-4CBE9C53D04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BB2D59BA-189D-4410-A622-2071BF1D79E8}" type="pres">
      <dgm:prSet presAssocID="{DDDEB32D-0CAE-4B8F-BCF7-4CBE9C53D046}" presName="wedge3" presStyleLbl="node1" presStyleIdx="2" presStyleCnt="3"/>
      <dgm:spPr/>
      <dgm:t>
        <a:bodyPr/>
        <a:lstStyle/>
        <a:p>
          <a:endParaRPr lang="en-US" altLang="zh-HK"/>
        </a:p>
      </dgm:t>
    </dgm:pt>
    <dgm:pt modelId="{B3887F99-15E9-45C2-835C-55511B59EFD4}" type="pres">
      <dgm:prSet presAssocID="{DDDEB32D-0CAE-4B8F-BCF7-4CBE9C53D046}" presName="dummy3a" presStyleCnt="0"/>
      <dgm:spPr/>
    </dgm:pt>
    <dgm:pt modelId="{4B802246-5AF0-4FBE-9805-CC3F3B6A4436}" type="pres">
      <dgm:prSet presAssocID="{DDDEB32D-0CAE-4B8F-BCF7-4CBE9C53D046}" presName="dummy3b" presStyleCnt="0"/>
      <dgm:spPr/>
    </dgm:pt>
    <dgm:pt modelId="{A2DAC125-D32A-4FCC-8692-99578335D769}" type="pres">
      <dgm:prSet presAssocID="{DDDEB32D-0CAE-4B8F-BCF7-4CBE9C53D04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A00A545-230B-4372-83FE-DE2E8C41D361}" type="pres">
      <dgm:prSet presAssocID="{CB4B3F21-CA97-4E86-89B9-27F8A55562A7}" presName="arrowWedge1" presStyleLbl="fgSibTrans2D1" presStyleIdx="0" presStyleCnt="3"/>
      <dgm:spPr/>
    </dgm:pt>
    <dgm:pt modelId="{56BE533B-9E6D-490B-B829-2224BE67CA67}" type="pres">
      <dgm:prSet presAssocID="{B6BF99EF-D423-46F7-B36D-6DADD7A1CB72}" presName="arrowWedge2" presStyleLbl="fgSibTrans2D1" presStyleIdx="1" presStyleCnt="3"/>
      <dgm:spPr/>
    </dgm:pt>
    <dgm:pt modelId="{D8EA2011-CE6F-4C1C-A34B-749847E31D67}" type="pres">
      <dgm:prSet presAssocID="{D25729BC-D157-46A7-ABCE-E6EA07F091A3}" presName="arrowWedge3" presStyleLbl="fgSibTrans2D1" presStyleIdx="2" presStyleCnt="3"/>
      <dgm:spPr/>
    </dgm:pt>
  </dgm:ptLst>
  <dgm:cxnLst>
    <dgm:cxn modelId="{DBA40099-35D3-44E3-B5C1-6CB3DEB69176}" type="presOf" srcId="{F4D46543-8DC6-4A77-BC39-E82643E199E9}" destId="{BB2D59BA-189D-4410-A622-2071BF1D79E8}" srcOrd="0" destOrd="0" presId="urn:microsoft.com/office/officeart/2005/8/layout/cycle8"/>
    <dgm:cxn modelId="{4AF0AFA4-7E77-4B03-B122-6C47F5678CC9}" type="presOf" srcId="{2E8EBC66-B997-454B-9F29-BB534D8C25EE}" destId="{5CA65E4F-3696-4BCE-B966-7B0974FBF14A}" srcOrd="0" destOrd="0" presId="urn:microsoft.com/office/officeart/2005/8/layout/cycle8"/>
    <dgm:cxn modelId="{E1BDD5BF-65D0-45B3-9D31-8295751B691A}" type="presOf" srcId="{2E8EBC66-B997-454B-9F29-BB534D8C25EE}" destId="{C106BA25-87DD-488D-AAC6-D5E3558C7CF8}" srcOrd="1" destOrd="0" presId="urn:microsoft.com/office/officeart/2005/8/layout/cycle8"/>
    <dgm:cxn modelId="{8343D05B-2243-495E-8CC7-EC400C1B2ACB}" type="presOf" srcId="{039D64E2-F904-4EF3-9846-161F03415930}" destId="{3B7140EA-1AA9-47C2-8FA8-AA65B5618F45}" srcOrd="0" destOrd="0" presId="urn:microsoft.com/office/officeart/2005/8/layout/cycle8"/>
    <dgm:cxn modelId="{4C456C96-31F0-408A-B854-C56C98E1D2B8}" type="presOf" srcId="{F4D46543-8DC6-4A77-BC39-E82643E199E9}" destId="{A2DAC125-D32A-4FCC-8692-99578335D769}" srcOrd="1" destOrd="0" presId="urn:microsoft.com/office/officeart/2005/8/layout/cycle8"/>
    <dgm:cxn modelId="{435D37DD-D841-4CC6-91A2-7BF018913CAB}" srcId="{DDDEB32D-0CAE-4B8F-BCF7-4CBE9C53D046}" destId="{039D64E2-F904-4EF3-9846-161F03415930}" srcOrd="1" destOrd="0" parTransId="{3F9B7899-646F-4CAF-A332-C57F0A56C86B}" sibTransId="{B6BF99EF-D423-46F7-B36D-6DADD7A1CB72}"/>
    <dgm:cxn modelId="{66F8ADA1-32C7-4AA8-A6B4-71522719CE9B}" type="presOf" srcId="{039D64E2-F904-4EF3-9846-161F03415930}" destId="{6938FF38-9E62-4570-9EB9-6376FBC98825}" srcOrd="1" destOrd="0" presId="urn:microsoft.com/office/officeart/2005/8/layout/cycle8"/>
    <dgm:cxn modelId="{24AD6DC1-1ECF-4D76-BC6A-450F2140E45C}" srcId="{DDDEB32D-0CAE-4B8F-BCF7-4CBE9C53D046}" destId="{2E8EBC66-B997-454B-9F29-BB534D8C25EE}" srcOrd="0" destOrd="0" parTransId="{5D5F3473-6E56-4F88-A8FF-1DDDF3E806AA}" sibTransId="{CB4B3F21-CA97-4E86-89B9-27F8A55562A7}"/>
    <dgm:cxn modelId="{628A7DDC-B402-4AB1-82ED-7FBBDD17BC77}" type="presOf" srcId="{DDDEB32D-0CAE-4B8F-BCF7-4CBE9C53D046}" destId="{6CF0BF1A-0920-41D2-9835-0728B0AFF3F4}" srcOrd="0" destOrd="0" presId="urn:microsoft.com/office/officeart/2005/8/layout/cycle8"/>
    <dgm:cxn modelId="{1DB38478-0F0A-4CBB-8F75-548361E70669}" srcId="{DDDEB32D-0CAE-4B8F-BCF7-4CBE9C53D046}" destId="{F4D46543-8DC6-4A77-BC39-E82643E199E9}" srcOrd="2" destOrd="0" parTransId="{55E58C58-99F6-4780-BCF0-A07C9E4A4A3F}" sibTransId="{D25729BC-D157-46A7-ABCE-E6EA07F091A3}"/>
    <dgm:cxn modelId="{638FCA44-BB09-43AB-A104-F1988F3FBA3A}" type="presParOf" srcId="{6CF0BF1A-0920-41D2-9835-0728B0AFF3F4}" destId="{5CA65E4F-3696-4BCE-B966-7B0974FBF14A}" srcOrd="0" destOrd="0" presId="urn:microsoft.com/office/officeart/2005/8/layout/cycle8"/>
    <dgm:cxn modelId="{4AE238CE-1062-45D6-9A46-9FDC4A3DB649}" type="presParOf" srcId="{6CF0BF1A-0920-41D2-9835-0728B0AFF3F4}" destId="{67844AB1-4DCB-4350-A312-8FFD51BEA5C8}" srcOrd="1" destOrd="0" presId="urn:microsoft.com/office/officeart/2005/8/layout/cycle8"/>
    <dgm:cxn modelId="{03AC1AD9-1BE3-4D8F-8643-96416073D090}" type="presParOf" srcId="{6CF0BF1A-0920-41D2-9835-0728B0AFF3F4}" destId="{8E563414-8A08-4936-99CD-02B1529649AD}" srcOrd="2" destOrd="0" presId="urn:microsoft.com/office/officeart/2005/8/layout/cycle8"/>
    <dgm:cxn modelId="{5FAF3174-1C35-49EC-9436-E0229315D683}" type="presParOf" srcId="{6CF0BF1A-0920-41D2-9835-0728B0AFF3F4}" destId="{C106BA25-87DD-488D-AAC6-D5E3558C7CF8}" srcOrd="3" destOrd="0" presId="urn:microsoft.com/office/officeart/2005/8/layout/cycle8"/>
    <dgm:cxn modelId="{88FE5D42-7AE6-445C-8A1E-B1683C802D2C}" type="presParOf" srcId="{6CF0BF1A-0920-41D2-9835-0728B0AFF3F4}" destId="{3B7140EA-1AA9-47C2-8FA8-AA65B5618F45}" srcOrd="4" destOrd="0" presId="urn:microsoft.com/office/officeart/2005/8/layout/cycle8"/>
    <dgm:cxn modelId="{17159963-7B8A-430A-BF16-B713A453F43F}" type="presParOf" srcId="{6CF0BF1A-0920-41D2-9835-0728B0AFF3F4}" destId="{8C1A35FD-B25A-4DDA-A937-916EA952278F}" srcOrd="5" destOrd="0" presId="urn:microsoft.com/office/officeart/2005/8/layout/cycle8"/>
    <dgm:cxn modelId="{0CD84E98-590F-41EA-870B-E7897E0617DD}" type="presParOf" srcId="{6CF0BF1A-0920-41D2-9835-0728B0AFF3F4}" destId="{AE0ACE7F-D419-41CA-8473-7C5A30628216}" srcOrd="6" destOrd="0" presId="urn:microsoft.com/office/officeart/2005/8/layout/cycle8"/>
    <dgm:cxn modelId="{4B55656C-E714-47FF-9A1F-86BBC0BC174E}" type="presParOf" srcId="{6CF0BF1A-0920-41D2-9835-0728B0AFF3F4}" destId="{6938FF38-9E62-4570-9EB9-6376FBC98825}" srcOrd="7" destOrd="0" presId="urn:microsoft.com/office/officeart/2005/8/layout/cycle8"/>
    <dgm:cxn modelId="{86C4ED1A-EAE9-478B-9C35-9BA133F8FFA4}" type="presParOf" srcId="{6CF0BF1A-0920-41D2-9835-0728B0AFF3F4}" destId="{BB2D59BA-189D-4410-A622-2071BF1D79E8}" srcOrd="8" destOrd="0" presId="urn:microsoft.com/office/officeart/2005/8/layout/cycle8"/>
    <dgm:cxn modelId="{75E7B9D8-84E5-4B4F-874E-081CED2AAC18}" type="presParOf" srcId="{6CF0BF1A-0920-41D2-9835-0728B0AFF3F4}" destId="{B3887F99-15E9-45C2-835C-55511B59EFD4}" srcOrd="9" destOrd="0" presId="urn:microsoft.com/office/officeart/2005/8/layout/cycle8"/>
    <dgm:cxn modelId="{D529F641-A783-4C40-9EC0-15C76F1ED7C6}" type="presParOf" srcId="{6CF0BF1A-0920-41D2-9835-0728B0AFF3F4}" destId="{4B802246-5AF0-4FBE-9805-CC3F3B6A4436}" srcOrd="10" destOrd="0" presId="urn:microsoft.com/office/officeart/2005/8/layout/cycle8"/>
    <dgm:cxn modelId="{D4505727-25E9-4854-A55C-F23C695C2AD0}" type="presParOf" srcId="{6CF0BF1A-0920-41D2-9835-0728B0AFF3F4}" destId="{A2DAC125-D32A-4FCC-8692-99578335D769}" srcOrd="11" destOrd="0" presId="urn:microsoft.com/office/officeart/2005/8/layout/cycle8"/>
    <dgm:cxn modelId="{A1445FEA-D124-4593-9DDF-2236BC51E318}" type="presParOf" srcId="{6CF0BF1A-0920-41D2-9835-0728B0AFF3F4}" destId="{FA00A545-230B-4372-83FE-DE2E8C41D361}" srcOrd="12" destOrd="0" presId="urn:microsoft.com/office/officeart/2005/8/layout/cycle8"/>
    <dgm:cxn modelId="{40ED7AF8-4F06-41F9-B402-12B234093D51}" type="presParOf" srcId="{6CF0BF1A-0920-41D2-9835-0728B0AFF3F4}" destId="{56BE533B-9E6D-490B-B829-2224BE67CA67}" srcOrd="13" destOrd="0" presId="urn:microsoft.com/office/officeart/2005/8/layout/cycle8"/>
    <dgm:cxn modelId="{51F54BCF-4170-4FD6-942F-5C3594CEB439}" type="presParOf" srcId="{6CF0BF1A-0920-41D2-9835-0728B0AFF3F4}" destId="{D8EA2011-CE6F-4C1C-A34B-749847E31D6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65E4F-3696-4BCE-B966-7B0974FBF14A}">
      <dsp:nvSpPr>
        <dsp:cNvPr id="0" name=""/>
        <dsp:cNvSpPr/>
      </dsp:nvSpPr>
      <dsp:spPr>
        <a:xfrm>
          <a:off x="2735101" y="252293"/>
          <a:ext cx="3260407" cy="326040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歷史技能</a:t>
          </a:r>
        </a:p>
      </dsp:txBody>
      <dsp:txXfrm>
        <a:off x="4453413" y="943189"/>
        <a:ext cx="1164431" cy="970359"/>
      </dsp:txXfrm>
    </dsp:sp>
    <dsp:sp modelId="{3B7140EA-1AA9-47C2-8FA8-AA65B5618F45}">
      <dsp:nvSpPr>
        <dsp:cNvPr id="0" name=""/>
        <dsp:cNvSpPr/>
      </dsp:nvSpPr>
      <dsp:spPr>
        <a:xfrm>
          <a:off x="2667952" y="368736"/>
          <a:ext cx="3260407" cy="326040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正面價值觀和態度</a:t>
          </a:r>
        </a:p>
      </dsp:txBody>
      <dsp:txXfrm>
        <a:off x="3444239" y="2484119"/>
        <a:ext cx="1746646" cy="853916"/>
      </dsp:txXfrm>
    </dsp:sp>
    <dsp:sp modelId="{BB2D59BA-189D-4410-A622-2071BF1D79E8}">
      <dsp:nvSpPr>
        <dsp:cNvPr id="0" name=""/>
        <dsp:cNvSpPr/>
      </dsp:nvSpPr>
      <dsp:spPr>
        <a:xfrm>
          <a:off x="2600803" y="252293"/>
          <a:ext cx="3260407" cy="326040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歷史知識</a:t>
          </a:r>
        </a:p>
      </dsp:txBody>
      <dsp:txXfrm>
        <a:off x="2978467" y="943189"/>
        <a:ext cx="1164431" cy="970359"/>
      </dsp:txXfrm>
    </dsp:sp>
    <dsp:sp modelId="{FA00A545-230B-4372-83FE-DE2E8C41D361}">
      <dsp:nvSpPr>
        <dsp:cNvPr id="0" name=""/>
        <dsp:cNvSpPr/>
      </dsp:nvSpPr>
      <dsp:spPr>
        <a:xfrm>
          <a:off x="2533535" y="50458"/>
          <a:ext cx="3664076" cy="366407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BE533B-9E6D-490B-B829-2224BE67CA67}">
      <dsp:nvSpPr>
        <dsp:cNvPr id="0" name=""/>
        <dsp:cNvSpPr/>
      </dsp:nvSpPr>
      <dsp:spPr>
        <a:xfrm>
          <a:off x="2466117" y="166695"/>
          <a:ext cx="3664076" cy="366407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EA2011-CE6F-4C1C-A34B-749847E31D67}">
      <dsp:nvSpPr>
        <dsp:cNvPr id="0" name=""/>
        <dsp:cNvSpPr/>
      </dsp:nvSpPr>
      <dsp:spPr>
        <a:xfrm>
          <a:off x="2398699" y="50458"/>
          <a:ext cx="3664076" cy="366407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404531"/>
            <a:ext cx="7766936" cy="1646302"/>
          </a:xfrm>
        </p:spPr>
        <p:txBody>
          <a:bodyPr/>
          <a:lstStyle/>
          <a:p>
            <a:r>
              <a:rPr lang="zh-TW" altLang="en-US" sz="28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中學</a:t>
            </a:r>
            <a:r>
              <a:rPr lang="zh-CN" altLang="en-US" sz="28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歷史科</a:t>
            </a:r>
            <a:r>
              <a:rPr lang="zh-TW" altLang="en-US" sz="28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課程</a:t>
            </a:r>
            <a:r>
              <a:rPr lang="zh-CN" altLang="en-US" sz="28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學</a:t>
            </a:r>
            <a:r>
              <a:rPr lang="zh-CN" altLang="en-US" sz="28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與教資源</a:t>
            </a:r>
            <a:r>
              <a:rPr 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/>
            </a:r>
            <a:br>
              <a:rPr 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</a:br>
            <a:r>
              <a:rPr lang="en-US" altLang="zh-TW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《</a:t>
            </a:r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多角度看軍事史：經濟、醫學、國際法及其他</a:t>
            </a:r>
            <a:r>
              <a:rPr lang="en-US" altLang="zh-TW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》</a:t>
            </a:r>
            <a:endParaRPr lang="en-GB" sz="40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050833"/>
            <a:ext cx="7766936" cy="1096899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日常學與教使用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/>
          <a:stretch/>
        </p:blipFill>
        <p:spPr>
          <a:xfrm>
            <a:off x="7924801" y="1262742"/>
            <a:ext cx="322565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21768" y="557842"/>
            <a:ext cx="7652236" cy="13208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引言</a:t>
            </a:r>
            <a:endParaRPr lang="en-GB" sz="48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教育局課程發展處個人、社會及人文教育組出版</a:t>
            </a:r>
            <a:endParaRPr lang="en-GB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just"/>
            <a:r>
              <a:rPr lang="zh-TW" altLang="en-US">
                <a:latin typeface="細明體"/>
                <a:ea typeface="細明體"/>
              </a:rPr>
              <a:t>旨在支援教師落實初中歷史科</a:t>
            </a:r>
            <a:r>
              <a:rPr lang="zh-CN" altLang="en-US">
                <a:latin typeface="細明體"/>
                <a:ea typeface="細明體"/>
              </a:rPr>
              <a:t>（中一至中三）</a:t>
            </a:r>
            <a:r>
              <a:rPr lang="zh-TW" altLang="en-US">
                <a:latin typeface="細明體"/>
                <a:ea typeface="細明體"/>
              </a:rPr>
              <a:t>修訂課程的學與教</a:t>
            </a:r>
            <a:endParaRPr lang="en-US" altLang="zh-TW">
              <a:latin typeface="細明體"/>
              <a:ea typeface="細明體"/>
            </a:endParaRPr>
          </a:p>
          <a:p>
            <a:pPr algn="just"/>
            <a:r>
              <a:rPr lang="zh-CN" altLang="en-US">
                <a:latin typeface="細明體"/>
                <a:ea typeface="細明體"/>
              </a:rPr>
              <a:t>照顧學生不同的學習需要和興趣</a:t>
            </a:r>
          </a:p>
          <a:p>
            <a:pPr algn="just"/>
            <a:r>
              <a:rPr lang="zh-CN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擴闊學生的國際視野</a:t>
            </a:r>
            <a:endParaRPr lang="en-GB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just"/>
            <a:r>
              <a:rPr lang="zh-CN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讓學生</a:t>
            </a:r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瞭解到戰爭是人為的悲劇</a:t>
            </a:r>
            <a:r>
              <a:rPr lang="en-GB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</a:p>
          <a:p>
            <a:pPr algn="just"/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培養</a:t>
            </a:r>
            <a:r>
              <a:rPr lang="zh-CN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學生</a:t>
            </a:r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珍視和平，以及踐行關愛和堅毅等正面價值觀和態度。</a:t>
            </a:r>
            <a:endParaRPr lang="en-GB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/>
          <a:stretch/>
        </p:blipFill>
        <p:spPr>
          <a:xfrm>
            <a:off x="1513952" y="1574241"/>
            <a:ext cx="322565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3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>
                <a:latin typeface="細明體"/>
                <a:ea typeface="細明體"/>
              </a:rPr>
              <a:t>      日常學與教使用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24794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54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日常學與教使用</a:t>
            </a:r>
            <a:r>
              <a:rPr lang="en-GB" altLang="zh-TW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GB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— </a:t>
            </a:r>
            <a:r>
              <a:rPr lang="zh-CN" altLang="en-US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歷史知識</a:t>
            </a:r>
            <a:endParaRPr lang="en-GB" sz="4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1290" y="4396982"/>
            <a:ext cx="24929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第一章：戰爭與經濟</a:t>
            </a:r>
            <a:endParaRPr lang="en-US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11529" y="2159867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第四章：戰爭與社會</a:t>
            </a:r>
            <a:endParaRPr lang="en-GB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8" name="內容版面配置區 27"/>
          <p:cNvSpPr>
            <a:spLocks noGrp="1"/>
          </p:cNvSpPr>
          <p:nvPr>
            <p:ph sz="half" idx="2"/>
          </p:nvPr>
        </p:nvSpPr>
        <p:spPr>
          <a:xfrm>
            <a:off x="5873407" y="2159867"/>
            <a:ext cx="418403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聯繫</a:t>
            </a:r>
            <a:r>
              <a:rPr lang="zh-TW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課題</a:t>
            </a:r>
            <a:r>
              <a:rPr lang="en-US" altLang="zh-TW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9</a:t>
            </a:r>
            <a:r>
              <a:rPr lang="zh-TW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「</a:t>
            </a:r>
            <a:r>
              <a:rPr lang="en-US" altLang="zh-TW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20 </a:t>
            </a:r>
            <a:r>
              <a:rPr lang="zh-TW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世紀的國際紛爭及危機 </a:t>
            </a:r>
            <a:r>
              <a:rPr lang="en-US" altLang="zh-TW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(I) — </a:t>
            </a:r>
            <a:r>
              <a:rPr lang="zh-TW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兩次世界大戰」中「個案研習：</a:t>
            </a:r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總體戰</a:t>
            </a:r>
            <a:r>
              <a:rPr lang="zh-TW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」</a:t>
            </a:r>
            <a:endParaRPr lang="en-GB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zh-TW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讓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學生</a:t>
            </a:r>
            <a:r>
              <a:rPr lang="zh-TW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對有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關</a:t>
            </a:r>
            <a:r>
              <a:rPr lang="zh-CN" sz="1800" dirty="0" smtClean="0">
                <a:solidFill>
                  <a:schemeClr val="tx1"/>
                </a:solidFill>
                <a:latin typeface="MingLiU"/>
                <a:ea typeface="MingLiU"/>
              </a:rPr>
              <a:t>「</a:t>
            </a:r>
            <a:r>
              <a:rPr lang="zh-CN" altLang="en-US" sz="1800" dirty="0">
                <a:solidFill>
                  <a:schemeClr val="tx1"/>
                </a:solidFill>
                <a:latin typeface="MingLiU"/>
                <a:ea typeface="MingLiU"/>
              </a:rPr>
              <a:t>總體戰</a:t>
            </a:r>
            <a:r>
              <a:rPr lang="zh-CN" sz="1800" dirty="0">
                <a:solidFill>
                  <a:schemeClr val="tx1"/>
                </a:solidFill>
                <a:latin typeface="MingLiU"/>
                <a:ea typeface="MingLiU"/>
              </a:rPr>
              <a:t>」</a:t>
            </a:r>
            <a:r>
              <a:rPr lang="zh-CN" sz="1800" dirty="0" smtClean="0">
                <a:solidFill>
                  <a:schemeClr val="tx1"/>
                </a:solidFill>
                <a:latin typeface="MingLiU"/>
                <a:ea typeface="MingLiU"/>
              </a:rPr>
              <a:t>概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念</a:t>
            </a:r>
            <a:r>
              <a:rPr lang="zh-TW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有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深入</a:t>
            </a:r>
            <a:r>
              <a:rPr lang="zh-CN" sz="1800" dirty="0">
                <a:solidFill>
                  <a:schemeClr val="tx1"/>
                </a:solidFill>
                <a:latin typeface="MingLiU"/>
                <a:ea typeface="MingLiU"/>
                <a:cs typeface="+mn-lt"/>
              </a:rPr>
              <a:t>而</a:t>
            </a:r>
            <a:r>
              <a:rPr lang="zh-CN" altLang="en-US" sz="1800" dirty="0">
                <a:solidFill>
                  <a:schemeClr val="tx1"/>
                </a:solidFill>
                <a:latin typeface="MingLiU"/>
                <a:ea typeface="MingLiU"/>
              </a:rPr>
              <a:t>全面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的</a:t>
            </a:r>
            <a:r>
              <a:rPr lang="zh-TW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認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識</a:t>
            </a:r>
            <a:endParaRPr lang="zh-CN" altLang="en-US" sz="1800" dirty="0">
              <a:solidFill>
                <a:schemeClr val="tx1"/>
              </a:solidFill>
              <a:latin typeface="MingLiU"/>
              <a:ea typeface="MingLiU"/>
            </a:endParaRPr>
          </a:p>
          <a:p>
            <a:pPr lvl="1"/>
            <a:r>
              <a:rPr lang="zh-CN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掌握研習歷史的基本概念和詞彙</a:t>
            </a:r>
            <a:endParaRPr lang="en-GB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zh-CN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擴闊學生的歷史和國際視野</a:t>
            </a:r>
            <a:endParaRPr lang="en-GB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GB" dirty="0"/>
          </a:p>
        </p:txBody>
      </p:sp>
      <p:sp>
        <p:nvSpPr>
          <p:cNvPr id="29" name="矩形 28"/>
          <p:cNvSpPr/>
          <p:nvPr/>
        </p:nvSpPr>
        <p:spPr>
          <a:xfrm>
            <a:off x="9409668" y="5677284"/>
            <a:ext cx="2183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例子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0" y="1930399"/>
            <a:ext cx="2910712" cy="2422103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21986" y="2683798"/>
            <a:ext cx="2913468" cy="11711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571" y="3899212"/>
            <a:ext cx="3133978" cy="20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4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日常學與教使用 </a:t>
            </a:r>
            <a:r>
              <a:rPr lang="en-US" altLang="zh-TW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— </a:t>
            </a:r>
            <a:r>
              <a:rPr lang="zh-TW" altLang="en-US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歷史知識</a:t>
            </a:r>
            <a:endParaRPr lang="en-GB" sz="4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29881" y="5538660"/>
            <a:ext cx="30059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第五章：戰爭與科技創新</a:t>
            </a:r>
            <a:endParaRPr lang="en-US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8" name="內容版面配置區 27"/>
          <p:cNvSpPr>
            <a:spLocks noGrp="1"/>
          </p:cNvSpPr>
          <p:nvPr>
            <p:ph sz="half" idx="2"/>
          </p:nvPr>
        </p:nvSpPr>
        <p:spPr>
          <a:xfrm>
            <a:off x="5873407" y="2159867"/>
            <a:ext cx="418403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聯繫課題</a:t>
            </a:r>
            <a:r>
              <a:rPr lang="en-US" altLang="zh-CN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5</a:t>
            </a:r>
            <a:r>
              <a:rPr lang="zh-TW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「近代歐洲的興起」</a:t>
            </a:r>
            <a:endParaRPr lang="en-GB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zh-TW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讓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學生</a:t>
            </a:r>
            <a:r>
              <a:rPr lang="zh-TW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對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「</a:t>
            </a:r>
            <a:r>
              <a:rPr lang="zh-CN" altLang="en-US" sz="1800" dirty="0">
                <a:solidFill>
                  <a:schemeClr val="tx1"/>
                </a:solidFill>
                <a:latin typeface="MingLiU"/>
                <a:ea typeface="MingLiU"/>
              </a:rPr>
              <a:t>工業革命影響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」</a:t>
            </a:r>
            <a:r>
              <a:rPr lang="zh-TW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有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深入</a:t>
            </a:r>
            <a:r>
              <a:rPr lang="zh-CN" sz="1800" dirty="0">
                <a:solidFill>
                  <a:schemeClr val="tx1"/>
                </a:solidFill>
                <a:latin typeface="MingLiU"/>
                <a:ea typeface="MingLiU"/>
                <a:cs typeface="+mn-lt"/>
              </a:rPr>
              <a:t>而</a:t>
            </a:r>
            <a:r>
              <a:rPr lang="zh-CN" altLang="en-US" sz="1800" dirty="0">
                <a:solidFill>
                  <a:schemeClr val="tx1"/>
                </a:solidFill>
                <a:latin typeface="MingLiU"/>
                <a:ea typeface="MingLiU"/>
              </a:rPr>
              <a:t>全面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的</a:t>
            </a:r>
            <a:r>
              <a:rPr lang="zh-TW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認</a:t>
            </a:r>
            <a:r>
              <a:rPr lang="zh-CN" altLang="en-US" sz="1800" dirty="0" smtClean="0">
                <a:solidFill>
                  <a:schemeClr val="tx1"/>
                </a:solidFill>
                <a:latin typeface="MingLiU"/>
                <a:ea typeface="MingLiU"/>
              </a:rPr>
              <a:t>識</a:t>
            </a:r>
            <a:endParaRPr lang="zh-CN" altLang="en-US" sz="1800" dirty="0">
              <a:solidFill>
                <a:schemeClr val="tx1"/>
              </a:solidFill>
              <a:latin typeface="MingLiU"/>
              <a:ea typeface="MingLiU"/>
            </a:endParaRPr>
          </a:p>
          <a:p>
            <a:pPr lvl="1"/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掌握研習歷史的基本概念和詞彙</a:t>
            </a:r>
          </a:p>
          <a:p>
            <a:pPr lvl="1"/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擴闊學生的歷史和國際視野</a:t>
            </a:r>
            <a:endParaRPr lang="en-GB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GB" dirty="0"/>
          </a:p>
        </p:txBody>
      </p:sp>
      <p:sp>
        <p:nvSpPr>
          <p:cNvPr id="12" name="矩形 11"/>
          <p:cNvSpPr/>
          <p:nvPr/>
        </p:nvSpPr>
        <p:spPr>
          <a:xfrm>
            <a:off x="9409668" y="5677284"/>
            <a:ext cx="2183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例子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2823" y="1783128"/>
            <a:ext cx="2760808" cy="35870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830" y="1747999"/>
            <a:ext cx="2641378" cy="36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日常學與教使用 </a:t>
            </a:r>
            <a:r>
              <a:rPr lang="en-US" altLang="zh-TW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— </a:t>
            </a:r>
            <a:r>
              <a:rPr lang="zh-TW" altLang="en-US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歷史</a:t>
            </a:r>
            <a:r>
              <a:rPr lang="zh-CN" altLang="en-US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技能</a:t>
            </a:r>
            <a:endParaRPr lang="en-GB" sz="4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9968" y="2160589"/>
            <a:ext cx="418403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2000" dirty="0">
                <a:latin typeface="細明體"/>
                <a:ea typeface="細明體"/>
              </a:rPr>
              <a:t>運用</a:t>
            </a:r>
            <a:r>
              <a:rPr lang="zh-TW" altLang="en-US" sz="2000" dirty="0">
                <a:latin typeface="細明體"/>
                <a:ea typeface="細明體"/>
              </a:rPr>
              <a:t>學與教資源</a:t>
            </a:r>
            <a:r>
              <a:rPr lang="zh-CN" altLang="en-US" sz="2000" dirty="0">
                <a:latin typeface="細明體"/>
                <a:ea typeface="細明體"/>
              </a:rPr>
              <a:t>裡的一手和二手資料</a:t>
            </a:r>
            <a:r>
              <a:rPr lang="zh-CN" altLang="en-US" sz="2000" dirty="0" smtClean="0">
                <a:latin typeface="細明體"/>
                <a:ea typeface="細明體"/>
              </a:rPr>
              <a:t>來</a:t>
            </a:r>
            <a:r>
              <a:rPr lang="zh-TW" altLang="en-US" sz="2000" dirty="0" smtClean="0">
                <a:latin typeface="細明體"/>
                <a:ea typeface="細明體"/>
              </a:rPr>
              <a:t>培養</a:t>
            </a:r>
            <a:r>
              <a:rPr lang="zh-CN" altLang="en-US" sz="2000" dirty="0" smtClean="0">
                <a:latin typeface="細明體"/>
                <a:ea typeface="細明體"/>
              </a:rPr>
              <a:t>歷史</a:t>
            </a:r>
            <a:r>
              <a:rPr lang="zh-CN" altLang="en-US" sz="2000" dirty="0">
                <a:latin typeface="細明體"/>
                <a:ea typeface="細明體"/>
              </a:rPr>
              <a:t>技能</a:t>
            </a:r>
            <a:r>
              <a:rPr lang="zh-CN" sz="2000" dirty="0">
                <a:ea typeface="+mn-lt"/>
                <a:cs typeface="+mn-lt"/>
              </a:rPr>
              <a:t>，</a:t>
            </a:r>
            <a:r>
              <a:rPr lang="zh-CN" sz="2000" dirty="0">
                <a:latin typeface="MingLiU"/>
                <a:ea typeface="MingLiU"/>
                <a:cs typeface="+mn-lt"/>
              </a:rPr>
              <a:t>例</a:t>
            </a:r>
            <a:r>
              <a:rPr lang="zh-CN" altLang="en-US" sz="2000" dirty="0">
                <a:latin typeface="細明體"/>
                <a:ea typeface="細明體"/>
              </a:rPr>
              <a:t>如：</a:t>
            </a:r>
            <a:endParaRPr lang="en-US" sz="2000" dirty="0">
              <a:latin typeface="細明體"/>
              <a:ea typeface="細明體"/>
            </a:endParaRPr>
          </a:p>
          <a:p>
            <a:pPr lvl="1"/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描述歷史圖畫和漫畫的特徵</a:t>
            </a:r>
            <a:endParaRPr lang="en-US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zh-TW" altLang="en-US" sz="1800" dirty="0">
                <a:latin typeface="細明體"/>
                <a:ea typeface="細明體"/>
              </a:rPr>
              <a:t>掌握資料的含義</a:t>
            </a:r>
            <a:endParaRPr lang="en-US" altLang="zh-TW" sz="1800" dirty="0">
              <a:latin typeface="細明體"/>
              <a:ea typeface="細明體"/>
            </a:endParaRPr>
          </a:p>
          <a:p>
            <a:pPr lvl="1"/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選取、組織和運用資料，並有條理地表達出來</a:t>
            </a:r>
            <a:endParaRPr lang="en-GB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69294" y="6041362"/>
            <a:ext cx="24929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第三章：戰爭與醫學</a:t>
            </a:r>
            <a:endParaRPr lang="en-US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8080" y="1535958"/>
            <a:ext cx="27494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第二章：戰爭與國際法</a:t>
            </a:r>
            <a:endParaRPr lang="en-US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09668" y="5677284"/>
            <a:ext cx="2183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例子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1959400"/>
            <a:ext cx="2941609" cy="224008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873" y="3505271"/>
            <a:ext cx="2578739" cy="23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1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日常學與教使用 </a:t>
            </a:r>
            <a:r>
              <a:rPr lang="en-US" altLang="zh-TW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— </a:t>
            </a:r>
            <a:r>
              <a:rPr lang="zh-TW" altLang="en-US" sz="4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歷史技能</a:t>
            </a:r>
            <a:endParaRPr lang="en-GB" sz="4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80505" y="2146060"/>
            <a:ext cx="418403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000" dirty="0">
                <a:latin typeface="細明體"/>
                <a:ea typeface="細明體"/>
              </a:rPr>
              <a:t>運用學與教資源裡的一手和二手資料來培養歷史技能</a:t>
            </a:r>
            <a:r>
              <a:rPr lang="zh-TW" sz="2000" dirty="0">
                <a:ea typeface="+mn-lt"/>
                <a:cs typeface="+mn-lt"/>
              </a:rPr>
              <a:t>，</a:t>
            </a:r>
            <a:r>
              <a:rPr lang="zh-TW" sz="2000" dirty="0">
                <a:latin typeface="MingLiU"/>
                <a:ea typeface="MingLiU"/>
                <a:cs typeface="+mn-lt"/>
              </a:rPr>
              <a:t>例</a:t>
            </a:r>
            <a:r>
              <a:rPr lang="zh-TW" altLang="en-US" sz="2000" dirty="0">
                <a:latin typeface="細明體"/>
                <a:ea typeface="細明體"/>
              </a:rPr>
              <a:t>如：</a:t>
            </a:r>
          </a:p>
          <a:p>
            <a:pPr lvl="1"/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描述歷史</a:t>
            </a:r>
            <a:r>
              <a:rPr lang="zh-CN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地</a:t>
            </a:r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圖和</a:t>
            </a:r>
            <a:r>
              <a:rPr lang="zh-CN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圖表</a:t>
            </a:r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的特徵</a:t>
            </a:r>
          </a:p>
          <a:p>
            <a:pPr lvl="1"/>
            <a:r>
              <a:rPr lang="zh-TW" altLang="en-US" sz="1800" dirty="0">
                <a:latin typeface="細明體"/>
                <a:ea typeface="細明體"/>
              </a:rPr>
              <a:t>掌握資料的含義</a:t>
            </a:r>
          </a:p>
          <a:p>
            <a:pPr lvl="1"/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選取、組織和運用資料，並有條理地表達出來</a:t>
            </a:r>
          </a:p>
        </p:txBody>
      </p:sp>
      <p:sp>
        <p:nvSpPr>
          <p:cNvPr id="11" name="矩形 10"/>
          <p:cNvSpPr/>
          <p:nvPr/>
        </p:nvSpPr>
        <p:spPr>
          <a:xfrm>
            <a:off x="464203" y="4554119"/>
            <a:ext cx="24929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第一章：戰爭與經濟</a:t>
            </a:r>
            <a:endParaRPr lang="en-US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43531" y="2381249"/>
            <a:ext cx="24929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第三章：戰爭與醫學</a:t>
            </a:r>
            <a:endParaRPr lang="en-US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09668" y="5677284"/>
            <a:ext cx="2183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例子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4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2674" y="2723796"/>
            <a:ext cx="2317831" cy="40299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0" y="1595565"/>
            <a:ext cx="2901871" cy="28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7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045" y="816634"/>
            <a:ext cx="8820349" cy="13208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日常學與教使用 </a:t>
            </a:r>
            <a:r>
              <a:rPr lang="en-US" altLang="zh-TW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— </a:t>
            </a:r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正面價值觀和態度</a:t>
            </a:r>
            <a:endParaRPr lang="en-GB" sz="40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59348" y="2258176"/>
            <a:ext cx="418403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掌握歷史研習與現今生活的密切關係</a:t>
            </a:r>
            <a:endParaRPr lang="en-GB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CN" altLang="en-US" sz="2000">
                <a:latin typeface="細明體"/>
                <a:ea typeface="細明體"/>
              </a:rPr>
              <a:t>欣賞人類的成就和理想</a:t>
            </a:r>
            <a:endParaRPr lang="zh-CN" altLang="en-US" sz="200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9255" y="1649697"/>
            <a:ext cx="25420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第三章：戰爭與醫學</a:t>
            </a:r>
            <a:endParaRPr lang="en-US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70394" y="5677284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例子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5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892" y="2062791"/>
            <a:ext cx="3051729" cy="203697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18" y="4126455"/>
            <a:ext cx="2182482" cy="256713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21" y="2717322"/>
            <a:ext cx="2228506" cy="36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4813" y="805283"/>
            <a:ext cx="8854855" cy="13208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日常學與教使用 </a:t>
            </a:r>
            <a:r>
              <a:rPr lang="en-US" altLang="zh-TW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— </a:t>
            </a:r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正面價值觀和態度</a:t>
            </a:r>
            <a:endParaRPr lang="en-GB" sz="40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54365" y="2126083"/>
            <a:ext cx="418403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000" dirty="0">
                <a:latin typeface="細明體"/>
                <a:ea typeface="細明體"/>
              </a:rPr>
              <a:t>了解戰爭是人為的悲劇</a:t>
            </a:r>
            <a:endParaRPr lang="en-GB" sz="2000" dirty="0">
              <a:latin typeface="細明體"/>
              <a:ea typeface="細明體"/>
            </a:endParaRPr>
          </a:p>
          <a:p>
            <a:r>
              <a:rPr lang="zh-TW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培養學生珍視和平</a:t>
            </a:r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的</a:t>
            </a:r>
            <a:r>
              <a:rPr lang="zh-TW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正面價值觀和態度</a:t>
            </a:r>
            <a:endParaRPr lang="en-GB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58282" y="5061662"/>
            <a:ext cx="27494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第二章：戰爭與國際法</a:t>
            </a:r>
            <a:endParaRPr lang="en-US" sz="20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09667" y="5677284"/>
            <a:ext cx="218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例子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531" y="1781053"/>
            <a:ext cx="2235787" cy="31792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728" y="2245452"/>
            <a:ext cx="2096083" cy="281620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04" y="5028218"/>
            <a:ext cx="2602178" cy="17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5802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450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华文新魏</vt:lpstr>
      <vt:lpstr>細明體</vt:lpstr>
      <vt:lpstr>細明體</vt:lpstr>
      <vt:lpstr>微軟正黑體</vt:lpstr>
      <vt:lpstr>Arial</vt:lpstr>
      <vt:lpstr>Trebuchet MS</vt:lpstr>
      <vt:lpstr>Wingdings 3</vt:lpstr>
      <vt:lpstr>多面向</vt:lpstr>
      <vt:lpstr>中學歷史科課程學與教資源 《多角度看軍事史：經濟、醫學、國際法及其他》</vt:lpstr>
      <vt:lpstr>引言</vt:lpstr>
      <vt:lpstr>      日常學與教使用</vt:lpstr>
      <vt:lpstr>日常學與教使用 — 歷史知識</vt:lpstr>
      <vt:lpstr>日常學與教使用 — 歷史知識</vt:lpstr>
      <vt:lpstr>日常學與教使用 — 歷史技能</vt:lpstr>
      <vt:lpstr>日常學與教使用 — 歷史技能</vt:lpstr>
      <vt:lpstr>日常學與教使用 — 正面價值觀和態度</vt:lpstr>
      <vt:lpstr>日常學與教使用 — 正面價值觀和態度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and Teaching Resources for Junior Secondary History Military History from Multiple Perspectives: Economy, Medicine, International Law and Others</dc:title>
  <dc:creator>IP, Kai-yiu Kelvin</dc:creator>
  <cp:lastModifiedBy>HO, Man-shek</cp:lastModifiedBy>
  <cp:revision>126</cp:revision>
  <cp:lastPrinted>2022-12-08T06:41:48Z</cp:lastPrinted>
  <dcterms:created xsi:type="dcterms:W3CDTF">2022-12-08T03:59:35Z</dcterms:created>
  <dcterms:modified xsi:type="dcterms:W3CDTF">2023-04-06T06:17:55Z</dcterms:modified>
</cp:coreProperties>
</file>